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43891200"/>
  <p:notesSz cx="32100838" cy="43073638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6"/>
    <p:restoredTop sz="94600"/>
  </p:normalViewPr>
  <p:slideViewPr>
    <p:cSldViewPr>
      <p:cViewPr varScale="1">
        <p:scale>
          <a:sx n="14" d="100"/>
          <a:sy n="14" d="100"/>
        </p:scale>
        <p:origin x="3360" y="132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13634723"/>
            <a:ext cx="27980640" cy="94081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24871680"/>
            <a:ext cx="2304288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6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5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11247123"/>
            <a:ext cx="26660477" cy="2396845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11247123"/>
            <a:ext cx="79444213" cy="2396845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6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8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28204163"/>
            <a:ext cx="27980640" cy="87172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18602966"/>
            <a:ext cx="27980640" cy="9601197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65542163"/>
            <a:ext cx="53052343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65542163"/>
            <a:ext cx="53052347" cy="18538951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7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9824723"/>
            <a:ext cx="14544677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13919200"/>
            <a:ext cx="14544677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1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1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1747520"/>
            <a:ext cx="10829927" cy="74371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1747523"/>
            <a:ext cx="18402300" cy="37459923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9184643"/>
            <a:ext cx="10829927" cy="30022803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30723840"/>
            <a:ext cx="19751040" cy="3627123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3921760"/>
            <a:ext cx="19751040" cy="2633472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34350963"/>
            <a:ext cx="19751040" cy="5151117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1757683"/>
            <a:ext cx="29626560" cy="73152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10241283"/>
            <a:ext cx="29626560" cy="28966163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71DF-F7F1-40BE-B218-5903017CF9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40680643"/>
            <a:ext cx="104241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40680643"/>
            <a:ext cx="7680960" cy="23368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B37AF-CAF0-4F95-952C-22D1F570E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3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86D2385-8859-4843-BBC1-998B13310C9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6" y="-48282"/>
            <a:ext cx="32918400" cy="4389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11878776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486400"/>
            <a:r>
              <a:rPr lang="en-US" sz="8500" b="1" dirty="0">
                <a:latin typeface="Arial" panose="020B0604020202020204" pitchFamily="34" charset="0"/>
                <a:cs typeface="Arial" panose="020B0604020202020204" pitchFamily="34" charset="0"/>
              </a:rPr>
              <a:t>Address: </a:t>
            </a:r>
            <a:endParaRPr lang="en-US" sz="8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14439811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>
                <a:latin typeface="Arial" panose="020B0604020202020204" pitchFamily="34" charset="0"/>
                <a:cs typeface="Arial" panose="020B0604020202020204" pitchFamily="34" charset="0"/>
              </a:rPr>
              <a:t>Description:</a:t>
            </a:r>
            <a:r>
              <a:rPr lang="en-US" sz="8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2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23593217"/>
            <a:ext cx="25146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1" dirty="0">
                <a:latin typeface="Arial" panose="020B0604020202020204" pitchFamily="34" charset="0"/>
                <a:cs typeface="Arial" panose="020B0604020202020204" pitchFamily="34" charset="0"/>
              </a:rPr>
              <a:t>Applicant:</a:t>
            </a:r>
            <a:r>
              <a:rPr lang="en-US" sz="8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2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29396790"/>
            <a:ext cx="249113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12, 2023 at </a:t>
            </a:r>
            <a:r>
              <a:rPr lang="en-US" sz="7000" spc="300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1:00</a:t>
            </a:r>
            <a:r>
              <a:rPr lang="en-US" sz="7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pm, in the Phoebe B. Stanton Boardroom, 417 East Fayette Street, 8</a:t>
            </a:r>
            <a:r>
              <a:rPr lang="en-US" sz="7000" spc="30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7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Floor.  The building is ADA accessible. For the most current participation instructions, please visit: </a:t>
            </a:r>
            <a:r>
              <a:rPr lang="en-US" sz="7000" spc="300" dirty="0">
                <a:latin typeface="Arial" panose="020B0604020202020204" pitchFamily="34" charset="0"/>
                <a:cs typeface="Arial" panose="020B0604020202020204" pitchFamily="34" charset="0"/>
              </a:rPr>
              <a:t>https://pc.baltimorecity.gov/2023-agendas </a:t>
            </a:r>
            <a:endParaRPr lang="en-US" sz="7000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396F5-F271-4E75-8D28-CC600F182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9466" y="38633400"/>
            <a:ext cx="4210638" cy="419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6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Tiso, Eric (DOP)</dc:creator>
  <cp:lastModifiedBy>Tiso, Eric (DOP)</cp:lastModifiedBy>
  <cp:revision>102</cp:revision>
  <cp:lastPrinted>2016-01-29T16:40:08Z</cp:lastPrinted>
  <dcterms:created xsi:type="dcterms:W3CDTF">2016-01-29T16:25:40Z</dcterms:created>
  <dcterms:modified xsi:type="dcterms:W3CDTF">2023-09-19T17:17:41Z</dcterms:modified>
</cp:coreProperties>
</file>